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"/>
  </p:notesMasterIdLst>
  <p:handoutMasterIdLst>
    <p:handoutMasterId r:id="rId8"/>
  </p:handoutMasterIdLst>
  <p:sldIdLst>
    <p:sldId id="256" r:id="rId2"/>
    <p:sldId id="272" r:id="rId3"/>
    <p:sldId id="273" r:id="rId4"/>
    <p:sldId id="271" r:id="rId5"/>
    <p:sldId id="274" r:id="rId6"/>
  </p:sldIdLst>
  <p:sldSz cx="9144000" cy="6858000" type="screen4x3"/>
  <p:notesSz cx="7099300" cy="102346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CC00"/>
    <a:srgbClr val="FF3300"/>
    <a:srgbClr val="0066CC"/>
    <a:srgbClr val="F54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3" autoAdjust="0"/>
  </p:normalViewPr>
  <p:slideViewPr>
    <p:cSldViewPr>
      <p:cViewPr varScale="1">
        <p:scale>
          <a:sx n="154" d="100"/>
          <a:sy n="154" d="100"/>
        </p:scale>
        <p:origin x="200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6142" cy="51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9" tIns="47660" rIns="95319" bIns="4766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494" y="2"/>
            <a:ext cx="3076142" cy="51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9" tIns="47660" rIns="95319" bIns="4766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909"/>
            <a:ext cx="3076142" cy="51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9" tIns="47660" rIns="95319" bIns="4766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494" y="9720909"/>
            <a:ext cx="3076142" cy="51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9" tIns="47660" rIns="95319" bIns="4766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63C49A-3265-4943-B76B-46B5311049B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5408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6142" cy="51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9" tIns="47660" rIns="95319" bIns="4766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494" y="2"/>
            <a:ext cx="3076142" cy="51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9" tIns="47660" rIns="95319" bIns="4766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67" y="4862102"/>
            <a:ext cx="5678773" cy="460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9" tIns="47660" rIns="95319" bIns="47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909"/>
            <a:ext cx="3076142" cy="51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9" tIns="47660" rIns="95319" bIns="4766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494" y="9720909"/>
            <a:ext cx="3076142" cy="51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9" tIns="47660" rIns="95319" bIns="4766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E13A16-4470-4077-86CE-DCBA51CF93F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2586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70D07-F270-40ED-9D1D-B6B06D55A532}" type="slidenum">
              <a:rPr lang="da-DK"/>
              <a:pPr/>
              <a:t>1</a:t>
            </a:fld>
            <a:endParaRPr lang="da-DK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396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165BB-502B-432E-AF78-25DD0BE3AD99}" type="slidenum">
              <a:rPr lang="da-DK"/>
              <a:pPr/>
              <a:t>2</a:t>
            </a:fld>
            <a:endParaRPr lang="da-DK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50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165BB-502B-432E-AF78-25DD0BE3AD99}" type="slidenum">
              <a:rPr lang="da-DK"/>
              <a:pPr/>
              <a:t>3</a:t>
            </a:fld>
            <a:endParaRPr lang="da-DK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208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165BB-502B-432E-AF78-25DD0BE3AD99}" type="slidenum">
              <a:rPr lang="da-DK"/>
              <a:pPr/>
              <a:t>4</a:t>
            </a:fld>
            <a:endParaRPr lang="da-DK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0645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165BB-502B-432E-AF78-25DD0BE3AD99}" type="slidenum">
              <a:rPr lang="da-DK"/>
              <a:pPr/>
              <a:t>5</a:t>
            </a:fld>
            <a:endParaRPr lang="da-DK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4081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da-DK" altLang="en-US"/>
              <a:t>Klik for at redigere titeltypografi i masteren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da-DK" altLang="en-US"/>
              <a:t>Klik for at redigere undertiteltypografien i masteren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3BDC09-BF14-40DD-A1E7-D00D70CAAFBB}" type="slidenum">
              <a:rPr lang="da-DK" altLang="en-US"/>
              <a:pPr/>
              <a:t>‹nr.›</a:t>
            </a:fld>
            <a:endParaRPr lang="da-DK" altLang="en-US"/>
          </a:p>
        </p:txBody>
      </p:sp>
      <p:grpSp>
        <p:nvGrpSpPr>
          <p:cNvPr id="6042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042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2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2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2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2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3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3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3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3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3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3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3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3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3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3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4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4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4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4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4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4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4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4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4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5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5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5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5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5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6045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</p:grpSp>
      <p:sp>
        <p:nvSpPr>
          <p:cNvPr id="6045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E6D1D-ADFD-4BD2-9C65-414D3003F6A6}" type="slidenum">
              <a:rPr lang="da-DK" altLang="en-US"/>
              <a:pPr/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4D316-290D-4D25-9DE7-466BB6C065B0}" type="slidenum">
              <a:rPr lang="da-DK" altLang="en-US"/>
              <a:pPr/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181C681-B389-43A0-9158-5974CE86D2E0}" type="slidenum">
              <a:rPr lang="da-DK" altLang="en-US"/>
              <a:pPr/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9A973-E5B6-44E9-ABB9-47C92E6298B4}" type="slidenum">
              <a:rPr lang="da-DK" altLang="en-US"/>
              <a:pPr/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9204E-81DD-46FD-BD95-4CC6B293274C}" type="slidenum">
              <a:rPr lang="da-DK" altLang="en-US"/>
              <a:pPr/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8B56E-09B2-4763-93D6-C1FE7767FA9C}" type="slidenum">
              <a:rPr lang="da-DK" altLang="en-US"/>
              <a:pPr/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E7E7-489A-451A-90B1-2670CB91D456}" type="slidenum">
              <a:rPr lang="da-DK" altLang="en-US"/>
              <a:pPr/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46A5D-1616-44B9-918A-522A0E545C77}" type="slidenum">
              <a:rPr lang="da-DK" altLang="en-US"/>
              <a:pPr/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05AA2-6CF0-435E-B4AE-D831D1A21D3E}" type="slidenum">
              <a:rPr lang="da-DK" altLang="en-US"/>
              <a:pPr/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11F0F-AF96-49E7-922A-6921ED79CBA0}" type="slidenum">
              <a:rPr lang="da-DK" altLang="en-US"/>
              <a:pPr/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2B1A2-D92E-4C8B-927B-699C13BC44F6}" type="slidenum">
              <a:rPr lang="da-DK" altLang="en-US"/>
              <a:pPr/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/>
              <a:t>Klik for at redigere titeltypografi i masteren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/>
              <a:t>Klik for at redigere teksttypografierne i masteren</a:t>
            </a:r>
          </a:p>
          <a:p>
            <a:pPr lvl="1"/>
            <a:r>
              <a:rPr lang="da-DK" altLang="en-US"/>
              <a:t>Andet niveau</a:t>
            </a:r>
          </a:p>
          <a:p>
            <a:pPr lvl="2"/>
            <a:r>
              <a:rPr lang="da-DK" altLang="en-US"/>
              <a:t>Tredje niveau</a:t>
            </a:r>
          </a:p>
          <a:p>
            <a:pPr lvl="3"/>
            <a:r>
              <a:rPr lang="da-DK" altLang="en-US"/>
              <a:t>Fjerde niveau</a:t>
            </a:r>
          </a:p>
          <a:p>
            <a:pPr lvl="4"/>
            <a:r>
              <a:rPr lang="da-DK" altLang="en-US"/>
              <a:t>Femte niveau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da-DK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da-DK" alt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194FC91-25F9-4038-B830-B0283CD6D64D}" type="slidenum">
              <a:rPr lang="da-DK" altLang="en-US"/>
              <a:pPr/>
              <a:t>‹nr.›</a:t>
            </a:fld>
            <a:endParaRPr lang="da-DK" altLang="en-US"/>
          </a:p>
        </p:txBody>
      </p:sp>
      <p:grpSp>
        <p:nvGrpSpPr>
          <p:cNvPr id="5940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94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94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4000" kern="1200" dirty="0">
                <a:solidFill>
                  <a:schemeClr val="tx1"/>
                </a:solidFill>
                <a:latin typeface="Arial" charset="0"/>
              </a:rPr>
              <a:t>Workshop vedrørende semesterkoordinatorens rolle og semesterteams</a:t>
            </a:r>
            <a:endParaRPr lang="da-DK" sz="4000" b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b="1" dirty="0"/>
              <a:t>Torsdag den 23. maj</a:t>
            </a:r>
          </a:p>
          <a:p>
            <a:r>
              <a:rPr lang="da-DK" b="1" dirty="0"/>
              <a:t>Kl. 8.30 i Ellehammer</a:t>
            </a:r>
          </a:p>
          <a:p>
            <a:endParaRPr lang="da-DK" b="1" dirty="0"/>
          </a:p>
          <a:p>
            <a:r>
              <a:rPr lang="da-DK" b="1" dirty="0"/>
              <a:t>Kurt B. Jessen</a:t>
            </a:r>
          </a:p>
          <a:p>
            <a:endParaRPr lang="da-DK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ChangeArrowheads="1"/>
          </p:cNvSpPr>
          <p:nvPr/>
        </p:nvSpPr>
        <p:spPr bwMode="auto">
          <a:xfrm>
            <a:off x="468313" y="1484313"/>
            <a:ext cx="70564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a-DK" sz="2400" b="1" dirty="0">
                <a:sym typeface="Symbol" pitchFamily="18" charset="2"/>
              </a:rPr>
              <a:t>Hvorfor: for at de studerende skal opleve bedre sammenhæng og koordination</a:t>
            </a:r>
          </a:p>
          <a:p>
            <a:pPr marL="342900" indent="-342900"/>
            <a:endParaRPr lang="da-DK" sz="2400" b="1" dirty="0">
              <a:sym typeface="Symbol" pitchFamily="18" charset="2"/>
            </a:endParaRPr>
          </a:p>
          <a:p>
            <a:pPr marL="342900" indent="-342900"/>
            <a:r>
              <a:rPr lang="da-DK" sz="2400" b="1" dirty="0">
                <a:sym typeface="Symbol" pitchFamily="18" charset="2"/>
              </a:rPr>
              <a:t>Studerende trives</a:t>
            </a:r>
          </a:p>
          <a:p>
            <a:pPr marL="342900" indent="-342900"/>
            <a:endParaRPr lang="da-DK" sz="2400" b="1" dirty="0">
              <a:sym typeface="Symbol" pitchFamily="18" charset="2"/>
            </a:endParaRPr>
          </a:p>
          <a:p>
            <a:pPr marL="342900" indent="-342900"/>
            <a:r>
              <a:rPr lang="da-DK" sz="2400" b="1" dirty="0">
                <a:sym typeface="Symbol" pitchFamily="18" charset="2"/>
              </a:rPr>
              <a:t>Undervisere trives</a:t>
            </a:r>
          </a:p>
          <a:p>
            <a:pPr marL="342900" indent="-342900"/>
            <a:endParaRPr lang="da-DK" sz="2400" b="1" dirty="0">
              <a:sym typeface="Symbol" pitchFamily="18" charset="2"/>
            </a:endParaRPr>
          </a:p>
          <a:p>
            <a:pPr marL="342900" indent="-342900"/>
            <a:r>
              <a:rPr lang="da-DK" sz="2400" b="1" dirty="0">
                <a:sym typeface="Symbol" pitchFamily="18" charset="2"/>
              </a:rPr>
              <a:t>Semesterkoordinatorens opgave er at lede semesterteamet og få det til at fungere</a:t>
            </a:r>
          </a:p>
          <a:p>
            <a:pPr marL="342900" indent="-342900"/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8BFF9CF-A355-42F9-88CA-D346617C0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b="0" kern="0" dirty="0"/>
              <a:t>Semesterteams</a:t>
            </a:r>
          </a:p>
        </p:txBody>
      </p:sp>
    </p:spTree>
    <p:extLst>
      <p:ext uri="{BB962C8B-B14F-4D97-AF65-F5344CB8AC3E}">
        <p14:creationId xmlns:p14="http://schemas.microsoft.com/office/powerpoint/2010/main" val="495785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ChangeArrowheads="1"/>
          </p:cNvSpPr>
          <p:nvPr/>
        </p:nvSpPr>
        <p:spPr bwMode="auto">
          <a:xfrm>
            <a:off x="539552" y="1063604"/>
            <a:ext cx="84961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a-DK" sz="2400" b="1" dirty="0">
                <a:sym typeface="Symbol" pitchFamily="18" charset="2"/>
              </a:rPr>
              <a:t>Meget forskelligt hvordan den enkelte semesterkoordinator opfatter sin rolle</a:t>
            </a:r>
          </a:p>
          <a:p>
            <a:pPr marL="342900" indent="-342900"/>
            <a:r>
              <a:rPr lang="da-DK" sz="2400" b="1" dirty="0">
                <a:sym typeface="Symbol" pitchFamily="18" charset="2"/>
              </a:rPr>
              <a:t>Tildeling af belastning</a:t>
            </a:r>
          </a:p>
          <a:p>
            <a:pPr marL="342900" indent="-342900"/>
            <a:endParaRPr lang="da-DK" sz="2400" b="1" dirty="0">
              <a:sym typeface="Symbol" pitchFamily="18" charset="2"/>
            </a:endParaRPr>
          </a:p>
          <a:p>
            <a:pPr marL="342900" indent="-342900"/>
            <a:r>
              <a:rPr lang="da-DK" sz="2400" b="1" dirty="0">
                <a:sym typeface="Symbol" pitchFamily="18" charset="2"/>
              </a:rPr>
              <a:t>Mine opgaver</a:t>
            </a:r>
          </a:p>
          <a:p>
            <a:pPr marL="342900" indent="-342900"/>
            <a:r>
              <a:rPr lang="da-DK" sz="2400" dirty="0">
                <a:sym typeface="Symbol" pitchFamily="18" charset="2"/>
              </a:rPr>
              <a:t>Skrive semesterplan</a:t>
            </a:r>
          </a:p>
          <a:p>
            <a:pPr marL="342900" indent="-342900"/>
            <a:r>
              <a:rPr lang="da-DK" sz="2400" dirty="0">
                <a:sym typeface="Symbol" pitchFamily="18" charset="2"/>
              </a:rPr>
              <a:t>Lave projektoplæg</a:t>
            </a:r>
          </a:p>
          <a:p>
            <a:pPr marL="342900" indent="-342900"/>
            <a:r>
              <a:rPr lang="da-DK" sz="2400" dirty="0">
                <a:sym typeface="Symbol" pitchFamily="18" charset="2"/>
              </a:rPr>
              <a:t>Oprette kursus på </a:t>
            </a:r>
            <a:r>
              <a:rPr lang="da-DK" sz="2400" dirty="0" err="1">
                <a:sym typeface="Symbol" pitchFamily="18" charset="2"/>
              </a:rPr>
              <a:t>Blackboard</a:t>
            </a:r>
            <a:r>
              <a:rPr lang="da-DK" sz="2400" dirty="0">
                <a:sym typeface="Symbol" pitchFamily="18" charset="2"/>
              </a:rPr>
              <a:t> og vedligeholde</a:t>
            </a:r>
          </a:p>
          <a:p>
            <a:pPr marL="342900" indent="-342900"/>
            <a:r>
              <a:rPr lang="da-DK" sz="2400" dirty="0">
                <a:sym typeface="Symbol" pitchFamily="18" charset="2"/>
              </a:rPr>
              <a:t>Arrangere møder for studerende</a:t>
            </a:r>
          </a:p>
          <a:p>
            <a:pPr marL="342900" indent="-342900"/>
            <a:r>
              <a:rPr lang="da-DK" sz="2400" dirty="0">
                <a:sym typeface="Symbol" pitchFamily="18" charset="2"/>
              </a:rPr>
              <a:t>Arrangere møder for undervisere</a:t>
            </a:r>
          </a:p>
          <a:p>
            <a:pPr marL="342900" indent="-342900"/>
            <a:r>
              <a:rPr lang="da-DK" sz="2400" dirty="0">
                <a:sym typeface="Symbol" pitchFamily="18" charset="2"/>
              </a:rPr>
              <a:t>Danne grupper</a:t>
            </a:r>
          </a:p>
          <a:p>
            <a:pPr marL="342900" indent="-342900"/>
            <a:r>
              <a:rPr lang="da-DK" sz="2400" dirty="0">
                <a:sym typeface="Symbol" pitchFamily="18" charset="2"/>
              </a:rPr>
              <a:t>Semesterevaluering</a:t>
            </a:r>
          </a:p>
          <a:p>
            <a:pPr marL="342900" indent="-342900"/>
            <a:r>
              <a:rPr lang="da-DK" sz="2400" dirty="0">
                <a:sym typeface="Symbol" pitchFamily="18" charset="2"/>
              </a:rPr>
              <a:t>Finde censorer</a:t>
            </a:r>
          </a:p>
          <a:p>
            <a:pPr marL="342900" indent="-342900"/>
            <a:r>
              <a:rPr lang="da-DK" sz="2400" dirty="0">
                <a:sym typeface="Symbol" pitchFamily="18" charset="2"/>
              </a:rPr>
              <a:t>Planlægning af eksamen</a:t>
            </a:r>
          </a:p>
          <a:p>
            <a:pPr marL="342900" indent="-342900"/>
            <a:r>
              <a:rPr lang="en-US" sz="2400" dirty="0" err="1">
                <a:sym typeface="Symbol" pitchFamily="18" charset="2"/>
              </a:rPr>
              <a:t>Åben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dør</a:t>
            </a:r>
            <a:r>
              <a:rPr lang="en-US" sz="2400" dirty="0">
                <a:sym typeface="Symbol" pitchFamily="18" charset="2"/>
              </a:rPr>
              <a:t>: </a:t>
            </a:r>
            <a:r>
              <a:rPr lang="en-US" sz="2400" dirty="0" err="1">
                <a:sym typeface="Symbol" pitchFamily="18" charset="2"/>
              </a:rPr>
              <a:t>Studerende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kommer</a:t>
            </a:r>
            <a:r>
              <a:rPr lang="en-US" sz="2400" dirty="0">
                <a:sym typeface="Symbol" pitchFamily="18" charset="2"/>
              </a:rPr>
              <a:t> med </a:t>
            </a:r>
            <a:r>
              <a:rPr lang="en-US" sz="2400" dirty="0" err="1">
                <a:sym typeface="Symbol" pitchFamily="18" charset="2"/>
              </a:rPr>
              <a:t>deres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problemer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8BFF9CF-A355-42F9-88CA-D346617C0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22238"/>
            <a:ext cx="75438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b="0" kern="0" dirty="0"/>
              <a:t>Semesterkoordinatorens opgaver</a:t>
            </a:r>
          </a:p>
        </p:txBody>
      </p:sp>
    </p:spTree>
    <p:extLst>
      <p:ext uri="{BB962C8B-B14F-4D97-AF65-F5344CB8AC3E}">
        <p14:creationId xmlns:p14="http://schemas.microsoft.com/office/powerpoint/2010/main" val="2868991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309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309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309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309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309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8BFF9CF-A355-42F9-88CA-D346617C0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b="0" kern="0" dirty="0"/>
              <a:t>3 ting der fungerer godt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FE0C43B-A6EA-408D-91EC-96A8D50E5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" y="3548007"/>
            <a:ext cx="842416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a-DK" sz="2400" b="1" dirty="0">
                <a:sym typeface="Symbol" pitchFamily="18" charset="2"/>
              </a:rPr>
              <a:t>Frokostmøder</a:t>
            </a:r>
          </a:p>
          <a:p>
            <a:pPr marL="342900" indent="-342900"/>
            <a:r>
              <a:rPr lang="da-DK" sz="2400" dirty="0">
                <a:sym typeface="Symbol" pitchFamily="18" charset="2"/>
              </a:rPr>
              <a:t>Underviserne holder et kort ½ times møde hver 14. dag</a:t>
            </a:r>
          </a:p>
          <a:p>
            <a:pPr marL="342900" indent="-342900"/>
            <a:r>
              <a:rPr lang="da-DK" sz="2400" dirty="0">
                <a:sym typeface="Symbol" pitchFamily="18" charset="2"/>
              </a:rPr>
              <a:t>For aftalt ting og snakket om klassen, projektet, osv.</a:t>
            </a:r>
          </a:p>
          <a:p>
            <a:pPr marL="342900" indent="-342900"/>
            <a:r>
              <a:rPr lang="da-DK" sz="2400" dirty="0">
                <a:sym typeface="Symbol" pitchFamily="18" charset="2"/>
              </a:rPr>
              <a:t>Giver et godt sammenhold i teamet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7809E00-215D-42E1-969D-AD898DC0A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52513"/>
            <a:ext cx="875068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a-DK" sz="2400" b="1" dirty="0">
                <a:sym typeface="Symbol" pitchFamily="18" charset="2"/>
              </a:rPr>
              <a:t>Introduktionsdag</a:t>
            </a:r>
          </a:p>
          <a:p>
            <a:pPr marL="342900" indent="-342900"/>
            <a:r>
              <a:rPr lang="da-DK" sz="2400" dirty="0">
                <a:sym typeface="Symbol" pitchFamily="18" charset="2"/>
              </a:rPr>
              <a:t>Den første dag i semesteret afholdes der en introduktionsdag til semesteret for de studerende</a:t>
            </a:r>
          </a:p>
          <a:p>
            <a:r>
              <a:rPr lang="da-DK" sz="2400" dirty="0"/>
              <a:t>Tema, semesterplan, aktiviteter, eksamen</a:t>
            </a:r>
          </a:p>
          <a:p>
            <a:r>
              <a:rPr lang="da-DK" sz="2400" dirty="0"/>
              <a:t>Introduktion til fagene</a:t>
            </a:r>
          </a:p>
          <a:p>
            <a:r>
              <a:rPr lang="da-DK" sz="2400" dirty="0"/>
              <a:t>Gruppeinddeling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65426C1-A516-4F9E-B6E6-8A26010B2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" y="5304838"/>
            <a:ext cx="842416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a-DK" sz="2400" b="1" dirty="0">
                <a:sym typeface="Symbol" pitchFamily="18" charset="2"/>
              </a:rPr>
              <a:t>Gule og røde kort</a:t>
            </a:r>
          </a:p>
          <a:p>
            <a:pPr marL="342900" indent="-342900"/>
            <a:r>
              <a:rPr lang="en-US" sz="2400" dirty="0" err="1">
                <a:sym typeface="Symbol" pitchFamily="18" charset="2"/>
              </a:rPr>
              <a:t>Tildeles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af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vejlederen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på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foranledning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af</a:t>
            </a:r>
            <a:r>
              <a:rPr lang="en-US" sz="2400" dirty="0">
                <a:sym typeface="Symbol" pitchFamily="18" charset="2"/>
              </a:rPr>
              <a:t> de </a:t>
            </a:r>
            <a:r>
              <a:rPr lang="en-US" sz="2400" dirty="0" err="1">
                <a:sym typeface="Symbol" pitchFamily="18" charset="2"/>
              </a:rPr>
              <a:t>studerende</a:t>
            </a:r>
            <a:endParaRPr lang="en-US" sz="2400" dirty="0">
              <a:sym typeface="Symbol" pitchFamily="18" charset="2"/>
            </a:endParaRPr>
          </a:p>
          <a:p>
            <a:pPr marL="342900" indent="-342900"/>
            <a:r>
              <a:rPr lang="en-US" sz="2400" dirty="0" err="1">
                <a:sym typeface="Symbol" pitchFamily="18" charset="2"/>
              </a:rPr>
              <a:t>Gult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kort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betyder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anmærkning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i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rapporten</a:t>
            </a:r>
            <a:endParaRPr lang="en-US" sz="2400" dirty="0">
              <a:sym typeface="Symbol" pitchFamily="18" charset="2"/>
            </a:endParaRPr>
          </a:p>
          <a:p>
            <a:pPr marL="342900" indent="-342900"/>
            <a:r>
              <a:rPr lang="en-US" sz="2400" dirty="0" err="1">
                <a:sym typeface="Symbol" pitchFamily="18" charset="2"/>
              </a:rPr>
              <a:t>Rødt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kort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betyder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smidt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ud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af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gruppen</a:t>
            </a:r>
            <a:r>
              <a:rPr lang="en-US" sz="2400" dirty="0">
                <a:sym typeface="Symbol" pitchFamily="18" charset="2"/>
              </a:rPr>
              <a:t> og </a:t>
            </a:r>
            <a:r>
              <a:rPr lang="en-US" sz="2400" dirty="0" err="1">
                <a:sym typeface="Symbol" pitchFamily="18" charset="2"/>
              </a:rPr>
              <a:t>ingen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eksamen</a:t>
            </a:r>
            <a:endParaRPr lang="en-US" sz="24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19780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8BFF9CF-A355-42F9-88CA-D346617C0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b="0" kern="0" dirty="0"/>
              <a:t>Spørgsmål?</a:t>
            </a:r>
          </a:p>
        </p:txBody>
      </p:sp>
    </p:spTree>
    <p:extLst>
      <p:ext uri="{BB962C8B-B14F-4D97-AF65-F5344CB8AC3E}">
        <p14:creationId xmlns:p14="http://schemas.microsoft.com/office/powerpoint/2010/main" val="283506040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tværk">
  <a:themeElements>
    <a:clrScheme name="Netvæ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væ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væ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væ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6257</TotalTime>
  <Words>195</Words>
  <Application>Microsoft Office PowerPoint</Application>
  <PresentationFormat>Skærmshow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Symbol</vt:lpstr>
      <vt:lpstr>Wingdings</vt:lpstr>
      <vt:lpstr>Netværk</vt:lpstr>
      <vt:lpstr>Workshop vedrørende semesterkoordinatorens rolle og semesterteams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semester E</dc:title>
  <dc:creator>Kurt Bloch Jessen</dc:creator>
  <cp:lastModifiedBy>Kurt Bloch Jessen</cp:lastModifiedBy>
  <cp:revision>135</cp:revision>
  <cp:lastPrinted>2019-05-15T06:55:49Z</cp:lastPrinted>
  <dcterms:created xsi:type="dcterms:W3CDTF">2006-01-31T14:13:10Z</dcterms:created>
  <dcterms:modified xsi:type="dcterms:W3CDTF">2019-05-23T12:15:35Z</dcterms:modified>
</cp:coreProperties>
</file>